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AB017-5606-924B-AD08-0911FAD4A7F6}" v="1" dt="2023-01-20T09:20:37.16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lies van Grootel" userId="6b8116442fa9178d" providerId="LiveId" clId="{937AB017-5606-924B-AD08-0911FAD4A7F6}"/>
    <pc:docChg chg="addSld delSld modSld">
      <pc:chgData name="Marlies van Grootel" userId="6b8116442fa9178d" providerId="LiveId" clId="{937AB017-5606-924B-AD08-0911FAD4A7F6}" dt="2023-01-20T09:20:39.020" v="1" actId="2696"/>
      <pc:docMkLst>
        <pc:docMk/>
      </pc:docMkLst>
      <pc:sldChg chg="del">
        <pc:chgData name="Marlies van Grootel" userId="6b8116442fa9178d" providerId="LiveId" clId="{937AB017-5606-924B-AD08-0911FAD4A7F6}" dt="2023-01-20T09:20:39.020" v="1" actId="2696"/>
        <pc:sldMkLst>
          <pc:docMk/>
          <pc:sldMk cId="0" sldId="256"/>
        </pc:sldMkLst>
      </pc:sldChg>
      <pc:sldChg chg="add">
        <pc:chgData name="Marlies van Grootel" userId="6b8116442fa9178d" providerId="LiveId" clId="{937AB017-5606-924B-AD08-0911FAD4A7F6}" dt="2023-01-20T09:20:37.142" v="0"/>
        <pc:sldMkLst>
          <pc:docMk/>
          <pc:sldMk cId="0"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noRot="1" noChangeAspect="1"/>
          </p:cNvSpPr>
          <p:nvPr>
            <p:ph type="sldImg"/>
          </p:nvPr>
        </p:nvSpPr>
        <p:spPr>
          <a:prstGeom prst="rect">
            <a:avLst/>
          </a:prstGeom>
        </p:spPr>
        <p:txBody>
          <a:bodyPr/>
          <a:lstStyle/>
          <a:p>
            <a:endParaRPr/>
          </a:p>
        </p:txBody>
      </p:sp>
      <p:sp>
        <p:nvSpPr>
          <p:cNvPr id="135" name="Shape 135"/>
          <p:cNvSpPr>
            <a:spLocks noGrp="1"/>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endParaRPr sz="600"/>
          </a:p>
          <a:p>
            <a:r>
              <a:t>​</a:t>
            </a:r>
            <a:endParaRPr sz="600"/>
          </a:p>
          <a:p>
            <a:pPr>
              <a:defRPr b="1"/>
            </a:pPr>
            <a:r>
              <a:t>Vorm: </a:t>
            </a:r>
            <a:r>
              <a:rPr b="0"/>
              <a:t>korte uitleg​</a:t>
            </a:r>
            <a:endParaRPr sz="600"/>
          </a:p>
          <a:p>
            <a:r>
              <a:t>​</a:t>
            </a:r>
            <a:endParaRPr sz="600"/>
          </a:p>
          <a:p>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endParaRPr sz="600"/>
          </a:p>
          <a:p>
            <a:r>
              <a:t>​</a:t>
            </a:r>
            <a:endParaRPr sz="600"/>
          </a:p>
          <a:p>
            <a:r>
              <a:t>Check of er mensen zijn die al bekend zijn met de 7 werelden. ​</a:t>
            </a:r>
            <a:endParaRPr sz="600"/>
          </a:p>
          <a:p>
            <a:r>
              <a:t>​</a:t>
            </a:r>
            <a:endParaRPr sz="600"/>
          </a:p>
          <a:p>
            <a:pPr>
              <a:defRPr i="1" u="sng"/>
            </a:pPr>
            <a:r>
              <a:t>Als de groep al bekend is met de zeven werelden kun je onderstaande toevoegen</a:t>
            </a:r>
            <a:r>
              <a:rPr i="0" u="none"/>
              <a:t>​</a:t>
            </a:r>
            <a:endParaRPr sz="600"/>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endParaRPr sz="600"/>
          </a:p>
          <a:p>
            <a:r>
              <a:t>​</a:t>
            </a:r>
            <a:endParaRPr sz="600"/>
          </a:p>
          <a:p>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endParaRPr sz="600"/>
          </a:p>
          <a:p>
            <a:r>
              <a:t>​</a:t>
            </a:r>
            <a:endParaRPr sz="600"/>
          </a:p>
          <a:p>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endParaRPr sz="600"/>
          </a:p>
          <a:p>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dia">
    <p:spTree>
      <p:nvGrpSpPr>
        <p:cNvPr id="1" name=""/>
        <p:cNvGrpSpPr/>
        <p:nvPr/>
      </p:nvGrpSpPr>
      <p:grpSpPr>
        <a:xfrm>
          <a:off x="0" y="0"/>
          <a:ext cx="0" cy="0"/>
          <a:chOff x="0" y="0"/>
          <a:chExt cx="0" cy="0"/>
        </a:xfrm>
      </p:grpSpPr>
      <p:sp>
        <p:nvSpPr>
          <p:cNvPr id="11" name="Titelteks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Titeltekst</a:t>
            </a:r>
          </a:p>
        </p:txBody>
      </p:sp>
      <p:sp>
        <p:nvSpPr>
          <p:cNvPr id="12" name="Hoofdtekst - niveau één…"/>
          <p:cNvSpPr txBox="1">
            <a:spLocks noGrp="1"/>
          </p:cNvSpPr>
          <p:nvPr>
            <p:ph type="body" sz="quarter" idx="1"/>
          </p:nvPr>
        </p:nvSpPr>
        <p:spPr>
          <a:xfrm>
            <a:off x="1524000" y="3602037"/>
            <a:ext cx="9144000" cy="1655769"/>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Mens &amp; Gezondheid">
    <p:spTree>
      <p:nvGrpSpPr>
        <p:cNvPr id="1" name=""/>
        <p:cNvGrpSpPr/>
        <p:nvPr/>
      </p:nvGrpSpPr>
      <p:grpSpPr>
        <a:xfrm>
          <a:off x="0" y="0"/>
          <a:ext cx="0" cy="0"/>
          <a:chOff x="0" y="0"/>
          <a:chExt cx="0" cy="0"/>
        </a:xfrm>
      </p:grpSpPr>
      <p:sp>
        <p:nvSpPr>
          <p:cNvPr id="92" name="Parallellogram 2"/>
          <p:cNvSpPr/>
          <p:nvPr/>
        </p:nvSpPr>
        <p:spPr>
          <a:xfrm>
            <a:off x="9012200" y="-61881"/>
            <a:ext cx="3297246" cy="69680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2FBC8E"/>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endParaRPr/>
          </a:p>
        </p:txBody>
      </p:sp>
      <p:grpSp>
        <p:nvGrpSpPr>
          <p:cNvPr id="95" name="Afbeelding 4"/>
          <p:cNvGrpSpPr/>
          <p:nvPr/>
        </p:nvGrpSpPr>
        <p:grpSpPr>
          <a:xfrm>
            <a:off x="6441389" y="908989"/>
            <a:ext cx="5040019" cy="5040022"/>
            <a:chOff x="-1" y="-1"/>
            <a:chExt cx="5040017" cy="5040020"/>
          </a:xfrm>
        </p:grpSpPr>
        <p:sp>
          <p:nvSpPr>
            <p:cNvPr id="93" name="Vorm"/>
            <p:cNvSpPr/>
            <p:nvPr/>
          </p:nvSpPr>
          <p:spPr>
            <a:xfrm>
              <a:off x="-1" y="-1"/>
              <a:ext cx="5040018" cy="5040021"/>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94" name="image1.jpeg" descr="image1.jpeg"/>
            <p:cNvPicPr>
              <a:picLocks noChangeAspect="1"/>
            </p:cNvPicPr>
            <p:nvPr/>
          </p:nvPicPr>
          <p:blipFill>
            <a:blip r:embed="rId2"/>
            <a:srcRect r="1" b="1"/>
            <a:stretch>
              <a:fillRect/>
            </a:stretch>
          </p:blipFill>
          <p:spPr>
            <a:xfrm>
              <a:off x="-2" y="-2"/>
              <a:ext cx="5039917" cy="5039917"/>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a:spLocks noGrp="1"/>
          </p:cNvSpPr>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a:spLocks noGrp="1"/>
          </p:cNvSpPr>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r>
              <a:t>Titeltekst</a:t>
            </a:r>
          </a:p>
        </p:txBody>
      </p:sp>
      <p:sp>
        <p:nvSpPr>
          <p:cNvPr id="98" name="Dianummer"/>
          <p:cNvSpPr txBox="1">
            <a:spLocks noGrp="1"/>
          </p:cNvSpPr>
          <p:nvPr>
            <p:ph type="sldNum" sz="quarter" idx="2"/>
          </p:nvPr>
        </p:nvSpPr>
        <p:spPr>
          <a:xfrm>
            <a:off x="8478982" y="6232200"/>
            <a:ext cx="258620" cy="24830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Ontwerp Productie &amp; Wereldhandel">
    <p:spTree>
      <p:nvGrpSpPr>
        <p:cNvPr id="1" name=""/>
        <p:cNvGrpSpPr/>
        <p:nvPr/>
      </p:nvGrpSpPr>
      <p:grpSpPr>
        <a:xfrm>
          <a:off x="0" y="0"/>
          <a:ext cx="0" cy="0"/>
          <a:chOff x="0" y="0"/>
          <a:chExt cx="0" cy="0"/>
        </a:xfrm>
      </p:grpSpPr>
      <p:sp>
        <p:nvSpPr>
          <p:cNvPr id="105" name="Parallellogram 2"/>
          <p:cNvSpPr/>
          <p:nvPr/>
        </p:nvSpPr>
        <p:spPr>
          <a:xfrm>
            <a:off x="9012200" y="-61879"/>
            <a:ext cx="3297243" cy="696800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F06D30"/>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endParaRPr/>
          </a:p>
        </p:txBody>
      </p:sp>
      <p:grpSp>
        <p:nvGrpSpPr>
          <p:cNvPr id="108" name="Afbeelding 4"/>
          <p:cNvGrpSpPr/>
          <p:nvPr/>
        </p:nvGrpSpPr>
        <p:grpSpPr>
          <a:xfrm>
            <a:off x="6441393" y="908994"/>
            <a:ext cx="5040010" cy="5040012"/>
            <a:chOff x="0" y="-1"/>
            <a:chExt cx="5040009" cy="5040010"/>
          </a:xfrm>
        </p:grpSpPr>
        <p:sp>
          <p:nvSpPr>
            <p:cNvPr id="106" name="Vorm"/>
            <p:cNvSpPr/>
            <p:nvPr/>
          </p:nvSpPr>
          <p:spPr>
            <a:xfrm>
              <a:off x="-1" y="0"/>
              <a:ext cx="5040010" cy="5040010"/>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107" name="image5.jpeg" descr="image5.jpeg"/>
            <p:cNvPicPr>
              <a:picLocks noChangeAspect="1"/>
            </p:cNvPicPr>
            <p:nvPr/>
          </p:nvPicPr>
          <p:blipFill>
            <a:blip r:embed="rId2"/>
            <a:srcRect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09" name="Hoofdtekst - niveau één…"/>
          <p:cNvSpPr txBox="1">
            <a:spLocks noGrp="1"/>
          </p:cNvSpPr>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110" name="Titeltekst"/>
          <p:cNvSpPr txBox="1">
            <a:spLocks noGrp="1"/>
          </p:cNvSpPr>
          <p:nvPr>
            <p:ph type="title"/>
          </p:nvPr>
        </p:nvSpPr>
        <p:spPr>
          <a:xfrm>
            <a:off x="850403" y="915120"/>
            <a:ext cx="6256250" cy="550002"/>
          </a:xfrm>
          <a:prstGeom prst="rect">
            <a:avLst/>
          </a:prstGeom>
        </p:spPr>
        <p:txBody>
          <a:bodyPr/>
          <a:lstStyle>
            <a:lvl1pPr>
              <a:lnSpc>
                <a:spcPct val="110000"/>
              </a:lnSpc>
              <a:defRPr sz="2400">
                <a:solidFill>
                  <a:srgbClr val="595959"/>
                </a:solidFill>
              </a:defRPr>
            </a:lvl1pPr>
          </a:lstStyle>
          <a:p>
            <a:r>
              <a:t>Titeltekst</a:t>
            </a:r>
          </a:p>
        </p:txBody>
      </p:sp>
      <p:sp>
        <p:nvSpPr>
          <p:cNvPr id="111" name="Dianummer"/>
          <p:cNvSpPr txBox="1">
            <a:spLocks noGrp="1"/>
          </p:cNvSpPr>
          <p:nvPr>
            <p:ph type="sldNum" sz="quarter" idx="2"/>
          </p:nvPr>
        </p:nvSpPr>
        <p:spPr>
          <a:xfrm>
            <a:off x="8478981" y="6232199"/>
            <a:ext cx="258620" cy="24830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8" name="Titeltekst"/>
          <p:cNvSpPr txBox="1">
            <a:spLocks noGrp="1"/>
          </p:cNvSpPr>
          <p:nvPr>
            <p:ph type="title"/>
          </p:nvPr>
        </p:nvSpPr>
        <p:spPr>
          <a:xfrm>
            <a:off x="1188721" y="5177790"/>
            <a:ext cx="9814560" cy="1200157"/>
          </a:xfrm>
          <a:prstGeom prst="rect">
            <a:avLst/>
          </a:prstGeom>
        </p:spPr>
        <p:txBody>
          <a:bodyPr/>
          <a:lstStyle>
            <a:lvl1pPr>
              <a:defRPr sz="5600">
                <a:solidFill>
                  <a:srgbClr val="FFFFFF"/>
                </a:solidFill>
                <a:latin typeface="Gill Sans"/>
                <a:ea typeface="Gill Sans"/>
                <a:cs typeface="Gill Sans"/>
                <a:sym typeface="Gill Sans"/>
              </a:defRPr>
            </a:lvl1pPr>
          </a:lstStyle>
          <a:p>
            <a:r>
              <a:t>Titeltekst</a:t>
            </a:r>
          </a:p>
        </p:txBody>
      </p:sp>
      <p:sp>
        <p:nvSpPr>
          <p:cNvPr id="119" name="Dianummer"/>
          <p:cNvSpPr txBox="1">
            <a:spLocks noGrp="1"/>
          </p:cNvSpPr>
          <p:nvPr>
            <p:ph type="sldNum" sz="quarter" idx="2"/>
          </p:nvPr>
        </p:nvSpPr>
        <p:spPr>
          <a:xfrm>
            <a:off x="8478981" y="6232199"/>
            <a:ext cx="258620" cy="248302"/>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en object">
    <p:spTree>
      <p:nvGrpSpPr>
        <p:cNvPr id="1" name=""/>
        <p:cNvGrpSpPr/>
        <p:nvPr/>
      </p:nvGrpSpPr>
      <p:grpSpPr>
        <a:xfrm>
          <a:off x="0" y="0"/>
          <a:ext cx="0" cy="0"/>
          <a:chOff x="0" y="0"/>
          <a:chExt cx="0" cy="0"/>
        </a:xfrm>
      </p:grpSpPr>
      <p:sp>
        <p:nvSpPr>
          <p:cNvPr id="20" name="Titeltekst"/>
          <p:cNvSpPr txBox="1">
            <a:spLocks noGrp="1"/>
          </p:cNvSpPr>
          <p:nvPr>
            <p:ph type="title"/>
          </p:nvPr>
        </p:nvSpPr>
        <p:spPr>
          <a:prstGeom prst="rect">
            <a:avLst/>
          </a:prstGeom>
        </p:spPr>
        <p:txBody>
          <a:bodyPr/>
          <a:lstStyle/>
          <a:p>
            <a:r>
              <a:t>Titeltekst</a:t>
            </a:r>
          </a:p>
        </p:txBody>
      </p:sp>
      <p:sp>
        <p:nvSpPr>
          <p:cNvPr id="21" name="Hoofdtekst - niveau één…"/>
          <p:cNvSpPr txBox="1">
            <a:spLocks noGrp="1"/>
          </p:cNvSpPr>
          <p:nvPr>
            <p:ph type="body" idx="1"/>
          </p:nvPr>
        </p:nvSpPr>
        <p:spPr>
          <a:prstGeom prst="rect">
            <a:avLst/>
          </a:prstGeom>
        </p:spPr>
        <p:txBody>
          <a:body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ekop">
    <p:spTree>
      <p:nvGrpSpPr>
        <p:cNvPr id="1" name=""/>
        <p:cNvGrpSpPr/>
        <p:nvPr/>
      </p:nvGrpSpPr>
      <p:grpSpPr>
        <a:xfrm>
          <a:off x="0" y="0"/>
          <a:ext cx="0" cy="0"/>
          <a:chOff x="0" y="0"/>
          <a:chExt cx="0" cy="0"/>
        </a:xfrm>
      </p:grpSpPr>
      <p:sp>
        <p:nvSpPr>
          <p:cNvPr id="29" name="Titeltekst"/>
          <p:cNvSpPr txBox="1">
            <a:spLocks noGrp="1"/>
          </p:cNvSpPr>
          <p:nvPr>
            <p:ph type="title"/>
          </p:nvPr>
        </p:nvSpPr>
        <p:spPr>
          <a:xfrm>
            <a:off x="831850" y="1709738"/>
            <a:ext cx="10515600" cy="2852737"/>
          </a:xfrm>
          <a:prstGeom prst="rect">
            <a:avLst/>
          </a:prstGeom>
        </p:spPr>
        <p:txBody>
          <a:bodyPr anchor="b"/>
          <a:lstStyle>
            <a:lvl1pPr>
              <a:defRPr sz="6000"/>
            </a:lvl1pPr>
          </a:lstStyle>
          <a:p>
            <a:r>
              <a:t>Titeltekst</a:t>
            </a:r>
          </a:p>
        </p:txBody>
      </p:sp>
      <p:sp>
        <p:nvSpPr>
          <p:cNvPr id="30" name="Hoofdtekst - niveau één…"/>
          <p:cNvSpPr txBox="1">
            <a:spLocks noGrp="1"/>
          </p:cNvSpPr>
          <p:nvPr>
            <p:ph type="body" sz="quarter" idx="1"/>
          </p:nvPr>
        </p:nvSpPr>
        <p:spPr>
          <a:xfrm>
            <a:off x="831850" y="4589462"/>
            <a:ext cx="10515600" cy="1500194"/>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Inhoud van twee">
    <p:spTree>
      <p:nvGrpSpPr>
        <p:cNvPr id="1" name=""/>
        <p:cNvGrpSpPr/>
        <p:nvPr/>
      </p:nvGrpSpPr>
      <p:grpSpPr>
        <a:xfrm>
          <a:off x="0" y="0"/>
          <a:ext cx="0" cy="0"/>
          <a:chOff x="0" y="0"/>
          <a:chExt cx="0" cy="0"/>
        </a:xfrm>
      </p:grpSpPr>
      <p:sp>
        <p:nvSpPr>
          <p:cNvPr id="38" name="Titeltekst"/>
          <p:cNvSpPr txBox="1">
            <a:spLocks noGrp="1"/>
          </p:cNvSpPr>
          <p:nvPr>
            <p:ph type="title"/>
          </p:nvPr>
        </p:nvSpPr>
        <p:spPr>
          <a:prstGeom prst="rect">
            <a:avLst/>
          </a:prstGeom>
        </p:spPr>
        <p:txBody>
          <a:bodyPr/>
          <a:lstStyle/>
          <a:p>
            <a:r>
              <a:t>Titeltekst</a:t>
            </a:r>
          </a:p>
        </p:txBody>
      </p:sp>
      <p:sp>
        <p:nvSpPr>
          <p:cNvPr id="39" name="Hoofdtekst - niveau één…"/>
          <p:cNvSpPr txBox="1">
            <a:spLocks noGrp="1"/>
          </p:cNvSpPr>
          <p:nvPr>
            <p:ph type="body" sz="half" idx="1"/>
          </p:nvPr>
        </p:nvSpPr>
        <p:spPr>
          <a:xfrm>
            <a:off x="838200" y="1825625"/>
            <a:ext cx="5181600" cy="4351338"/>
          </a:xfrm>
          <a:prstGeom prst="rect">
            <a:avLst/>
          </a:prstGeom>
        </p:spPr>
        <p:txBody>
          <a:body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Vergelijking">
    <p:spTree>
      <p:nvGrpSpPr>
        <p:cNvPr id="1" name=""/>
        <p:cNvGrpSpPr/>
        <p:nvPr/>
      </p:nvGrpSpPr>
      <p:grpSpPr>
        <a:xfrm>
          <a:off x="0" y="0"/>
          <a:ext cx="0" cy="0"/>
          <a:chOff x="0" y="0"/>
          <a:chExt cx="0" cy="0"/>
        </a:xfrm>
      </p:grpSpPr>
      <p:sp>
        <p:nvSpPr>
          <p:cNvPr id="47" name="Titeltekst"/>
          <p:cNvSpPr txBox="1">
            <a:spLocks noGrp="1"/>
          </p:cNvSpPr>
          <p:nvPr>
            <p:ph type="title"/>
          </p:nvPr>
        </p:nvSpPr>
        <p:spPr>
          <a:xfrm>
            <a:off x="839787" y="365125"/>
            <a:ext cx="10515601" cy="1325563"/>
          </a:xfrm>
          <a:prstGeom prst="rect">
            <a:avLst/>
          </a:prstGeom>
        </p:spPr>
        <p:txBody>
          <a:bodyPr/>
          <a:lstStyle/>
          <a:p>
            <a:r>
              <a:t>Titeltekst</a:t>
            </a:r>
          </a:p>
        </p:txBody>
      </p:sp>
      <p:sp>
        <p:nvSpPr>
          <p:cNvPr id="48" name="Hoofdtekst - niveau één…"/>
          <p:cNvSpPr txBox="1">
            <a:spLocks noGrp="1"/>
          </p:cNvSpPr>
          <p:nvPr>
            <p:ph type="body" sz="quarter" idx="1"/>
          </p:nvPr>
        </p:nvSpPr>
        <p:spPr>
          <a:xfrm>
            <a:off x="839787" y="1681163"/>
            <a:ext cx="5157790" cy="823919"/>
          </a:xfrm>
          <a:prstGeom prst="rect">
            <a:avLst/>
          </a:prstGeom>
        </p:spPr>
        <p:txBody>
          <a:bodyPr anchor="b"/>
          <a:lstStyle>
            <a:lvl1pPr marL="0" indent="0">
              <a:buSzTx/>
              <a:buFontTx/>
              <a:buNone/>
              <a:defRPr sz="2400" b="1"/>
            </a:lvl1pPr>
            <a:lvl2pPr marL="0" indent="0">
              <a:buSzTx/>
              <a:buFontTx/>
              <a:buNone/>
              <a:defRPr sz="2400" b="1"/>
            </a:lvl2pPr>
            <a:lvl3pPr marL="0" indent="0">
              <a:buSzTx/>
              <a:buFontTx/>
              <a:buNone/>
              <a:defRPr sz="2400" b="1"/>
            </a:lvl3pPr>
            <a:lvl4pPr marL="0" indent="0">
              <a:buSzTx/>
              <a:buFontTx/>
              <a:buNone/>
              <a:defRPr sz="2400" b="1"/>
            </a:lvl4pPr>
            <a:lvl5pPr marL="0" indent="0">
              <a:buSzTx/>
              <a:buFontTx/>
              <a:buNone/>
              <a:defRPr sz="2400" b="1"/>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a:spLocks noGrp="1"/>
          </p:cNvSpPr>
          <p:nvPr>
            <p:ph type="body" sz="quarter" idx="21"/>
          </p:nvPr>
        </p:nvSpPr>
        <p:spPr>
          <a:xfrm>
            <a:off x="6172200" y="1681163"/>
            <a:ext cx="5183188" cy="823914"/>
          </a:xfrm>
          <a:prstGeom prst="rect">
            <a:avLst/>
          </a:prstGeom>
        </p:spPr>
        <p:txBody>
          <a:bodyPr anchor="b"/>
          <a:lstStyle/>
          <a:p>
            <a:endParaRPr/>
          </a:p>
        </p:txBody>
      </p:sp>
      <p:sp>
        <p:nvSpPr>
          <p:cNvPr id="50"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Alleen titel">
    <p:spTree>
      <p:nvGrpSpPr>
        <p:cNvPr id="1" name=""/>
        <p:cNvGrpSpPr/>
        <p:nvPr/>
      </p:nvGrpSpPr>
      <p:grpSpPr>
        <a:xfrm>
          <a:off x="0" y="0"/>
          <a:ext cx="0" cy="0"/>
          <a:chOff x="0" y="0"/>
          <a:chExt cx="0" cy="0"/>
        </a:xfrm>
      </p:grpSpPr>
      <p:sp>
        <p:nvSpPr>
          <p:cNvPr id="57" name="Titeltekst"/>
          <p:cNvSpPr txBox="1">
            <a:spLocks noGrp="1"/>
          </p:cNvSpPr>
          <p:nvPr>
            <p:ph type="title"/>
          </p:nvPr>
        </p:nvSpPr>
        <p:spPr>
          <a:prstGeom prst="rect">
            <a:avLst/>
          </a:prstGeom>
        </p:spPr>
        <p:txBody>
          <a:bodyPr/>
          <a:lstStyle/>
          <a:p>
            <a:r>
              <a:t>Titeltekst</a:t>
            </a:r>
          </a:p>
        </p:txBody>
      </p:sp>
      <p:sp>
        <p:nvSpPr>
          <p:cNvPr id="58"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Leeg">
    <p:spTree>
      <p:nvGrpSpPr>
        <p:cNvPr id="1" name=""/>
        <p:cNvGrpSpPr/>
        <p:nvPr/>
      </p:nvGrpSpPr>
      <p:grpSpPr>
        <a:xfrm>
          <a:off x="0" y="0"/>
          <a:ext cx="0" cy="0"/>
          <a:chOff x="0" y="0"/>
          <a:chExt cx="0" cy="0"/>
        </a:xfrm>
      </p:grpSpPr>
      <p:sp>
        <p:nvSpPr>
          <p:cNvPr id="6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Inhoud met bijschrift">
    <p:spTree>
      <p:nvGrpSpPr>
        <p:cNvPr id="1" name=""/>
        <p:cNvGrpSpPr/>
        <p:nvPr/>
      </p:nvGrpSpPr>
      <p:grpSpPr>
        <a:xfrm>
          <a:off x="0" y="0"/>
          <a:ext cx="0" cy="0"/>
          <a:chOff x="0" y="0"/>
          <a:chExt cx="0" cy="0"/>
        </a:xfrm>
      </p:grpSpPr>
      <p:sp>
        <p:nvSpPr>
          <p:cNvPr id="72" name="Titeltekst"/>
          <p:cNvSpPr txBox="1">
            <a:spLocks noGrp="1"/>
          </p:cNvSpPr>
          <p:nvPr>
            <p:ph type="title"/>
          </p:nvPr>
        </p:nvSpPr>
        <p:spPr>
          <a:xfrm>
            <a:off x="839787" y="457200"/>
            <a:ext cx="3932240" cy="1600200"/>
          </a:xfrm>
          <a:prstGeom prst="rect">
            <a:avLst/>
          </a:prstGeom>
        </p:spPr>
        <p:txBody>
          <a:bodyPr anchor="b"/>
          <a:lstStyle>
            <a:lvl1pPr>
              <a:defRPr sz="3200"/>
            </a:lvl1pPr>
          </a:lstStyle>
          <a:p>
            <a:r>
              <a:t>Titeltekst</a:t>
            </a:r>
          </a:p>
        </p:txBody>
      </p:sp>
      <p:sp>
        <p:nvSpPr>
          <p:cNvPr id="73" name="Hoofdtekst - niveau één…"/>
          <p:cNvSpPr txBox="1">
            <a:spLocks noGrp="1"/>
          </p:cNvSpPr>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a:spLocks noGrp="1"/>
          </p:cNvSpPr>
          <p:nvPr>
            <p:ph type="body" sz="quarter" idx="21"/>
          </p:nvPr>
        </p:nvSpPr>
        <p:spPr>
          <a:xfrm>
            <a:off x="839783" y="2057400"/>
            <a:ext cx="3932249" cy="3811588"/>
          </a:xfrm>
          <a:prstGeom prst="rect">
            <a:avLst/>
          </a:prstGeom>
        </p:spPr>
        <p:txBody>
          <a:bodyPr/>
          <a:lstStyle/>
          <a:p>
            <a:endParaRPr/>
          </a:p>
        </p:txBody>
      </p:sp>
      <p:sp>
        <p:nvSpPr>
          <p:cNvPr id="7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Afbeelding met bijschrift">
    <p:spTree>
      <p:nvGrpSpPr>
        <p:cNvPr id="1" name=""/>
        <p:cNvGrpSpPr/>
        <p:nvPr/>
      </p:nvGrpSpPr>
      <p:grpSpPr>
        <a:xfrm>
          <a:off x="0" y="0"/>
          <a:ext cx="0" cy="0"/>
          <a:chOff x="0" y="0"/>
          <a:chExt cx="0" cy="0"/>
        </a:xfrm>
      </p:grpSpPr>
      <p:sp>
        <p:nvSpPr>
          <p:cNvPr id="82" name="Titeltekst"/>
          <p:cNvSpPr txBox="1">
            <a:spLocks noGrp="1"/>
          </p:cNvSpPr>
          <p:nvPr>
            <p:ph type="title"/>
          </p:nvPr>
        </p:nvSpPr>
        <p:spPr>
          <a:xfrm>
            <a:off x="839787" y="457200"/>
            <a:ext cx="3932240" cy="1600200"/>
          </a:xfrm>
          <a:prstGeom prst="rect">
            <a:avLst/>
          </a:prstGeom>
        </p:spPr>
        <p:txBody>
          <a:bodyPr anchor="b"/>
          <a:lstStyle>
            <a:lvl1pPr>
              <a:defRPr sz="3200"/>
            </a:lvl1pPr>
          </a:lstStyle>
          <a:p>
            <a:r>
              <a:t>Titeltekst</a:t>
            </a:r>
          </a:p>
        </p:txBody>
      </p:sp>
      <p:sp>
        <p:nvSpPr>
          <p:cNvPr id="83" name="Tijdelijke aanduiding voor afbeelding 2"/>
          <p:cNvSpPr>
            <a:spLocks noGrp="1"/>
          </p:cNvSpPr>
          <p:nvPr>
            <p:ph type="pic" sz="half" idx="21"/>
          </p:nvPr>
        </p:nvSpPr>
        <p:spPr>
          <a:xfrm>
            <a:off x="5183187" y="987425"/>
            <a:ext cx="6172204" cy="4873625"/>
          </a:xfrm>
          <a:prstGeom prst="rect">
            <a:avLst/>
          </a:prstGeom>
        </p:spPr>
        <p:txBody>
          <a:bodyPr lIns="91439" tIns="45719" rIns="91439" bIns="45719">
            <a:noAutofit/>
          </a:bodyPr>
          <a:lstStyle/>
          <a:p>
            <a:endParaRPr/>
          </a:p>
        </p:txBody>
      </p:sp>
      <p:sp>
        <p:nvSpPr>
          <p:cNvPr id="84" name="Hoofdtekst - niveau één…"/>
          <p:cNvSpPr txBox="1">
            <a:spLocks noGrp="1"/>
          </p:cNvSpPr>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ks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normAutofit/>
          </a:bodyPr>
          <a:lstStyle/>
          <a:p>
            <a:r>
              <a:t>Titeltekst</a:t>
            </a:r>
          </a:p>
        </p:txBody>
      </p:sp>
      <p:sp>
        <p:nvSpPr>
          <p:cNvPr id="3" name="Hoofdtekst - niveau één…"/>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ormAutofit/>
          </a:body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a:spLocks noGrp="1"/>
          </p:cNvSpPr>
          <p:nvPr>
            <p:ph type="sldNum" sz="quarter" idx="2"/>
          </p:nvPr>
        </p:nvSpPr>
        <p:spPr>
          <a:xfrm>
            <a:off x="11095181" y="6414762"/>
            <a:ext cx="258620" cy="248301"/>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tif"/><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22.t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6.tif"/><Relationship Id="rId4" Type="http://schemas.openxmlformats.org/officeDocument/2006/relationships/image" Target="../media/image5.tif"/></Relationships>
</file>

<file path=ppt/slides/_rels/slide3.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image" Target="../media/image7.tif"/><Relationship Id="rId1" Type="http://schemas.openxmlformats.org/officeDocument/2006/relationships/slideLayout" Target="../slideLayouts/slideLayout1.xml"/><Relationship Id="rId5" Type="http://schemas.openxmlformats.org/officeDocument/2006/relationships/image" Target="../media/image10.tif"/><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tif"/><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17.t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028F4809-438B-BCF4-2DEC-508B4C9B5FDA}"/>
              </a:ext>
            </a:extLst>
          </p:cNvPr>
          <p:cNvPicPr>
            <a:picLocks noChangeAspect="1"/>
          </p:cNvPicPr>
          <p:nvPr/>
        </p:nvPicPr>
        <p:blipFill>
          <a:blip r:embed="rId2"/>
          <a:stretch>
            <a:fillRect/>
          </a:stretch>
        </p:blipFill>
        <p:spPr>
          <a:xfrm>
            <a:off x="-1" y="0"/>
            <a:ext cx="12191999" cy="68580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Best-3D-Pens-1024x683.jpg" descr="Best-3D-Pens-1024x683.jpg"/>
          <p:cNvPicPr>
            <a:picLocks noChangeAspect="1"/>
          </p:cNvPicPr>
          <p:nvPr/>
        </p:nvPicPr>
        <p:blipFill>
          <a:blip r:embed="rId2"/>
          <a:srcRect l="4125"/>
          <a:stretch>
            <a:fillRect/>
          </a:stretch>
        </p:blipFill>
        <p:spPr>
          <a:xfrm>
            <a:off x="2092406" y="494281"/>
            <a:ext cx="3972413" cy="2763594"/>
          </a:xfrm>
          <a:prstGeom prst="rect">
            <a:avLst/>
          </a:prstGeom>
          <a:ln w="6350">
            <a:solidFill>
              <a:srgbClr val="000000"/>
            </a:solidFill>
          </a:ln>
        </p:spPr>
      </p:pic>
      <p:pic>
        <p:nvPicPr>
          <p:cNvPr id="176" name="vr bril.jpg" descr="vr bril.jpg"/>
          <p:cNvPicPr>
            <a:picLocks noChangeAspect="1"/>
          </p:cNvPicPr>
          <p:nvPr/>
        </p:nvPicPr>
        <p:blipFill>
          <a:blip r:embed="rId3"/>
          <a:srcRect l="33040" t="16084" r="1001" b="2581"/>
          <a:stretch>
            <a:fillRect/>
          </a:stretch>
        </p:blipFill>
        <p:spPr>
          <a:xfrm>
            <a:off x="6138779" y="502216"/>
            <a:ext cx="3960858" cy="2747403"/>
          </a:xfrm>
          <a:prstGeom prst="rect">
            <a:avLst/>
          </a:prstGeom>
          <a:ln w="6350">
            <a:solidFill>
              <a:srgbClr val="000000"/>
            </a:solidFill>
          </a:ln>
        </p:spPr>
      </p:pic>
      <p:pic>
        <p:nvPicPr>
          <p:cNvPr id="177" name="Ozobot 4.jpg" descr="Ozobot 4.jpg"/>
          <p:cNvPicPr>
            <a:picLocks noChangeAspect="1"/>
          </p:cNvPicPr>
          <p:nvPr/>
        </p:nvPicPr>
        <p:blipFill>
          <a:blip r:embed="rId4"/>
          <a:srcRect t="17277" b="12518"/>
          <a:stretch>
            <a:fillRect/>
          </a:stretch>
        </p:blipFill>
        <p:spPr>
          <a:xfrm>
            <a:off x="84416" y="3586784"/>
            <a:ext cx="3955456" cy="2776796"/>
          </a:xfrm>
          <a:prstGeom prst="rect">
            <a:avLst/>
          </a:prstGeom>
          <a:ln w="6350">
            <a:solidFill>
              <a:srgbClr val="000000"/>
            </a:solidFill>
          </a:ln>
        </p:spPr>
      </p:pic>
      <p:pic>
        <p:nvPicPr>
          <p:cNvPr id="178" name="top8-463x320.jpg" descr="top8-463x320.jpg"/>
          <p:cNvPicPr>
            <a:picLocks noChangeAspect="1"/>
          </p:cNvPicPr>
          <p:nvPr/>
        </p:nvPicPr>
        <p:blipFill>
          <a:blip r:embed="rId5"/>
          <a:srcRect l="527" r="527"/>
          <a:stretch>
            <a:fillRect/>
          </a:stretch>
        </p:blipFill>
        <p:spPr>
          <a:xfrm>
            <a:off x="4097932" y="3593531"/>
            <a:ext cx="3956083" cy="2763393"/>
          </a:xfrm>
          <a:prstGeom prst="rect">
            <a:avLst/>
          </a:prstGeom>
          <a:ln w="6350">
            <a:solidFill>
              <a:srgbClr val="000000"/>
            </a:solidFill>
          </a:ln>
        </p:spPr>
      </p:pic>
      <p:pic>
        <p:nvPicPr>
          <p:cNvPr id="179" name="Afbeelding" descr="Afbeelding"/>
          <p:cNvPicPr>
            <a:picLocks noChangeAspect="1"/>
          </p:cNvPicPr>
          <p:nvPr/>
        </p:nvPicPr>
        <p:blipFill>
          <a:blip r:embed="rId6"/>
          <a:srcRect r="6474"/>
          <a:stretch>
            <a:fillRect/>
          </a:stretch>
        </p:blipFill>
        <p:spPr>
          <a:xfrm>
            <a:off x="8112242" y="3593531"/>
            <a:ext cx="3995202" cy="2763305"/>
          </a:xfrm>
          <a:prstGeom prst="rect">
            <a:avLst/>
          </a:prstGeom>
          <a:ln w="6350">
            <a:solidFill>
              <a:srgbClr val="000000"/>
            </a:solidFill>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Afbeelding" descr="Afbeelding"/>
          <p:cNvPicPr>
            <a:picLocks noChangeAspect="1"/>
          </p:cNvPicPr>
          <p:nvPr/>
        </p:nvPicPr>
        <p:blipFill>
          <a:blip r:embed="rId2"/>
          <a:stretch>
            <a:fillRect/>
          </a:stretch>
        </p:blipFill>
        <p:spPr>
          <a:xfrm>
            <a:off x="912437" y="-26711"/>
            <a:ext cx="10367127" cy="6911419"/>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Onderzoek doen:…"/>
          <p:cNvSpPr txBox="1"/>
          <p:nvPr/>
        </p:nvSpPr>
        <p:spPr>
          <a:xfrm>
            <a:off x="975028" y="640081"/>
            <a:ext cx="8188581" cy="55778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4000" b="1"/>
            </a:pPr>
            <a:r>
              <a:t>Onderzoek doen:</a:t>
            </a:r>
          </a:p>
          <a:p>
            <a:pPr>
              <a:defRPr sz="4000"/>
            </a:pPr>
            <a:endParaRPr/>
          </a:p>
          <a:p>
            <a:pPr marL="228600" indent="-228600">
              <a:buSzPct val="100000"/>
              <a:buAutoNum type="arabicPeriod"/>
              <a:defRPr sz="4000"/>
            </a:pPr>
            <a:r>
              <a:t>Onderzoek opzetten</a:t>
            </a:r>
          </a:p>
          <a:p>
            <a:pPr>
              <a:defRPr sz="4000"/>
            </a:pPr>
            <a:endParaRPr/>
          </a:p>
          <a:p>
            <a:pPr marL="228600" indent="-228600">
              <a:buSzPct val="100000"/>
              <a:buAutoNum type="arabicPeriod" startAt="2"/>
              <a:defRPr sz="4000"/>
            </a:pPr>
            <a:r>
              <a:t>Onderzoek uitvoeren</a:t>
            </a:r>
          </a:p>
          <a:p>
            <a:pPr>
              <a:defRPr sz="4000"/>
            </a:pPr>
            <a:endParaRPr/>
          </a:p>
          <a:p>
            <a:pPr marL="228600" indent="-228600">
              <a:buSzPct val="100000"/>
              <a:buAutoNum type="arabicPeriod" startAt="3"/>
              <a:defRPr sz="4000"/>
            </a:pPr>
            <a:r>
              <a:t>Concluderen</a:t>
            </a:r>
          </a:p>
          <a:p>
            <a:pPr>
              <a:defRPr sz="4000"/>
            </a:pPr>
            <a:endParaRPr/>
          </a:p>
          <a:p>
            <a:pPr marL="228600" indent="-228600">
              <a:buSzPct val="100000"/>
              <a:buAutoNum type="arabicPeriod" startAt="4"/>
              <a:defRPr sz="4000"/>
            </a:pPr>
            <a:r>
              <a:t>Presenteren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Onderzoek doen:…"/>
          <p:cNvSpPr txBox="1"/>
          <p:nvPr/>
        </p:nvSpPr>
        <p:spPr>
          <a:xfrm>
            <a:off x="975028" y="640082"/>
            <a:ext cx="10453362" cy="51371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800" b="1"/>
            </a:pPr>
            <a:r>
              <a:t>Onderzoek uitvoeren:</a:t>
            </a:r>
          </a:p>
          <a:p>
            <a:pPr>
              <a:defRPr sz="2800"/>
            </a:pPr>
            <a:endParaRP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r>
              <a:t>Stap 1: de tekenaar pakt een woord uit de bak.</a:t>
            </a: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endParaRP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r>
              <a:t>Stap 2: de tijdbewaker start de tijd en de tekenaar begint met tekenen.</a:t>
            </a: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endParaRP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r>
              <a:t>Stap 3: de andere kinderen proberen het woord te raden. </a:t>
            </a: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endParaRP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r>
              <a:t>Stap 4: als het woord geraden is, stopt de tijdbewaker de tijd en noteert het woord en de tijd waarin het woord geraden is.</a:t>
            </a: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endParaRPr/>
          </a:p>
          <a:p>
            <a:pPr defTabSz="127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500">
                <a:latin typeface="Helvetica Neue"/>
                <a:ea typeface="Helvetica Neue"/>
                <a:cs typeface="Helvetica Neue"/>
                <a:sym typeface="Helvetica Neue"/>
              </a:defRPr>
            </a:pPr>
            <a:r>
              <a:t>Stap 5: de tekenaar vouwt het papier met het woord weer dubbel en stopt het terug in de bak. Daarna begint de tekenaar weer bij stap 1.</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Afbeelding" descr="Afbeelding"/>
          <p:cNvPicPr>
            <a:picLocks noChangeAspect="1"/>
          </p:cNvPicPr>
          <p:nvPr/>
        </p:nvPicPr>
        <p:blipFill>
          <a:blip r:embed="rId3"/>
          <a:stretch>
            <a:fillRect/>
          </a:stretch>
        </p:blipFill>
        <p:spPr>
          <a:xfrm>
            <a:off x="3078857" y="617018"/>
            <a:ext cx="5835759" cy="4403784"/>
          </a:xfrm>
          <a:prstGeom prst="rect">
            <a:avLst/>
          </a:prstGeom>
          <a:ln w="12700">
            <a:miter lim="400000"/>
          </a:ln>
        </p:spPr>
      </p:pic>
      <p:pic>
        <p:nvPicPr>
          <p:cNvPr id="131" name="Afbeelding" descr="Afbeelding"/>
          <p:cNvPicPr>
            <a:picLocks noChangeAspect="1"/>
          </p:cNvPicPr>
          <p:nvPr/>
        </p:nvPicPr>
        <p:blipFill>
          <a:blip r:embed="rId4"/>
          <a:stretch>
            <a:fillRect/>
          </a:stretch>
        </p:blipFill>
        <p:spPr>
          <a:xfrm>
            <a:off x="2418494" y="4587263"/>
            <a:ext cx="2482204" cy="620556"/>
          </a:xfrm>
          <a:prstGeom prst="rect">
            <a:avLst/>
          </a:prstGeom>
          <a:ln w="12700">
            <a:miter lim="400000"/>
          </a:ln>
        </p:spPr>
      </p:pic>
      <p:sp>
        <p:nvSpPr>
          <p:cNvPr id="132" name="Zeven werelden van techniek"/>
          <p:cNvSpPr txBox="1"/>
          <p:nvPr/>
        </p:nvSpPr>
        <p:spPr>
          <a:xfrm>
            <a:off x="3531558" y="5995944"/>
            <a:ext cx="5390512" cy="548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r>
              <a:t>Zeven werelden van techniek</a:t>
            </a:r>
          </a:p>
        </p:txBody>
      </p:sp>
      <p:pic>
        <p:nvPicPr>
          <p:cNvPr id="133" name="Afbeelding" descr="Afbeelding"/>
          <p:cNvPicPr>
            <a:picLocks noChangeAspect="1"/>
          </p:cNvPicPr>
          <p:nvPr/>
        </p:nvPicPr>
        <p:blipFill>
          <a:blip r:embed="rId5"/>
          <a:stretch>
            <a:fillRect/>
          </a:stretch>
        </p:blipFill>
        <p:spPr>
          <a:xfrm>
            <a:off x="4730941" y="4161118"/>
            <a:ext cx="1320476" cy="1328154"/>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Groepeer"/>
          <p:cNvGrpSpPr/>
          <p:nvPr/>
        </p:nvGrpSpPr>
        <p:grpSpPr>
          <a:xfrm>
            <a:off x="508516" y="234123"/>
            <a:ext cx="3593926" cy="2684328"/>
            <a:chOff x="0" y="-1"/>
            <a:chExt cx="3593925" cy="2684327"/>
          </a:xfrm>
        </p:grpSpPr>
        <p:sp>
          <p:nvSpPr>
            <p:cNvPr id="137" name="Rechthoek"/>
            <p:cNvSpPr/>
            <p:nvPr/>
          </p:nvSpPr>
          <p:spPr>
            <a:xfrm>
              <a:off x="0" y="-2"/>
              <a:ext cx="3593926" cy="2684329"/>
            </a:xfrm>
            <a:prstGeom prst="rect">
              <a:avLst/>
            </a:prstGeom>
            <a:solidFill>
              <a:srgbClr val="FFFFFF"/>
            </a:solidFill>
            <a:ln w="12700" cap="flat">
              <a:solidFill>
                <a:srgbClr val="000000"/>
              </a:solidFill>
              <a:prstDash val="solid"/>
              <a:round/>
            </a:ln>
            <a:effectLst/>
          </p:spPr>
          <p:txBody>
            <a:bodyPr wrap="square" lIns="45718" tIns="45718" rIns="45718" bIns="45718" numCol="1" anchor="ctr">
              <a:noAutofit/>
            </a:bodyPr>
            <a:lstStyle/>
            <a:p>
              <a:pPr>
                <a:defRPr>
                  <a:latin typeface="+mn-lt"/>
                  <a:ea typeface="+mn-ea"/>
                  <a:cs typeface="+mn-cs"/>
                  <a:sym typeface="Calibri"/>
                </a:defRPr>
              </a:pPr>
              <a:endParaRPr/>
            </a:p>
          </p:txBody>
        </p:sp>
        <p:pic>
          <p:nvPicPr>
            <p:cNvPr id="138" name="Afbeelding" descr="Afbeelding"/>
            <p:cNvPicPr>
              <a:picLocks noChangeAspect="1"/>
            </p:cNvPicPr>
            <p:nvPr/>
          </p:nvPicPr>
          <p:blipFill>
            <a:blip r:embed="rId2"/>
            <a:stretch>
              <a:fillRect/>
            </a:stretch>
          </p:blipFill>
          <p:spPr>
            <a:xfrm>
              <a:off x="853221" y="167591"/>
              <a:ext cx="1887481" cy="2349144"/>
            </a:xfrm>
            <a:prstGeom prst="rect">
              <a:avLst/>
            </a:prstGeom>
            <a:ln w="12700" cap="flat">
              <a:noFill/>
              <a:miter lim="400000"/>
            </a:ln>
            <a:effectLst/>
          </p:spPr>
        </p:pic>
      </p:grpSp>
      <p:sp>
        <p:nvSpPr>
          <p:cNvPr id="140" name="Pijl"/>
          <p:cNvSpPr/>
          <p:nvPr/>
        </p:nvSpPr>
        <p:spPr>
          <a:xfrm>
            <a:off x="4395901" y="1589043"/>
            <a:ext cx="772660" cy="561882"/>
          </a:xfrm>
          <a:prstGeom prst="rightArrow">
            <a:avLst>
              <a:gd name="adj1" fmla="val 50844"/>
              <a:gd name="adj2" fmla="val 71808"/>
            </a:avLst>
          </a:prstGeom>
          <a:solidFill>
            <a:srgbClr val="0096FF"/>
          </a:solidFill>
          <a:ln w="25400">
            <a:solidFill>
              <a:srgbClr val="005493"/>
            </a:solidFill>
          </a:ln>
        </p:spPr>
        <p:txBody>
          <a:bodyPr lIns="45718" tIns="45718" rIns="45718" bIns="45718" anchor="ctr"/>
          <a:lstStyle/>
          <a:p>
            <a:pPr>
              <a:defRPr>
                <a:solidFill>
                  <a:srgbClr val="FFFFFF"/>
                </a:solidFill>
                <a:latin typeface="+mn-lt"/>
                <a:ea typeface="+mn-ea"/>
                <a:cs typeface="+mn-cs"/>
                <a:sym typeface="Calibri"/>
              </a:defRPr>
            </a:pPr>
            <a:endParaRPr/>
          </a:p>
        </p:txBody>
      </p:sp>
      <p:sp>
        <p:nvSpPr>
          <p:cNvPr id="141" name="Pijl"/>
          <p:cNvSpPr/>
          <p:nvPr/>
        </p:nvSpPr>
        <p:spPr>
          <a:xfrm rot="8154199">
            <a:off x="5681550" y="3199352"/>
            <a:ext cx="729502" cy="561879"/>
          </a:xfrm>
          <a:prstGeom prst="rightArrow">
            <a:avLst>
              <a:gd name="adj1" fmla="val 50844"/>
              <a:gd name="adj2" fmla="val 71808"/>
            </a:avLst>
          </a:prstGeom>
          <a:solidFill>
            <a:srgbClr val="0096FF"/>
          </a:solidFill>
          <a:ln w="25400">
            <a:solidFill>
              <a:srgbClr val="005493"/>
            </a:solidFill>
          </a:ln>
        </p:spPr>
        <p:txBody>
          <a:bodyPr lIns="45718" tIns="45718" rIns="45718" bIns="45718" anchor="ctr"/>
          <a:lstStyle/>
          <a:p>
            <a:pPr>
              <a:defRPr>
                <a:solidFill>
                  <a:srgbClr val="FFFFFF"/>
                </a:solidFill>
                <a:latin typeface="+mn-lt"/>
                <a:ea typeface="+mn-ea"/>
                <a:cs typeface="+mn-cs"/>
                <a:sym typeface="Calibri"/>
              </a:defRPr>
            </a:pPr>
            <a:endParaRPr/>
          </a:p>
        </p:txBody>
      </p:sp>
      <p:sp>
        <p:nvSpPr>
          <p:cNvPr id="142" name="Pijl"/>
          <p:cNvSpPr/>
          <p:nvPr/>
        </p:nvSpPr>
        <p:spPr>
          <a:xfrm>
            <a:off x="7038364" y="5000842"/>
            <a:ext cx="772660" cy="561882"/>
          </a:xfrm>
          <a:prstGeom prst="rightArrow">
            <a:avLst>
              <a:gd name="adj1" fmla="val 50844"/>
              <a:gd name="adj2" fmla="val 71808"/>
            </a:avLst>
          </a:prstGeom>
          <a:solidFill>
            <a:srgbClr val="0096FF"/>
          </a:solidFill>
          <a:ln w="25400">
            <a:solidFill>
              <a:srgbClr val="005493"/>
            </a:solidFill>
          </a:ln>
        </p:spPr>
        <p:txBody>
          <a:bodyPr lIns="45718" tIns="45718" rIns="45718" bIns="45718" anchor="ctr"/>
          <a:lstStyle/>
          <a:p>
            <a:pPr>
              <a:defRPr>
                <a:solidFill>
                  <a:srgbClr val="FFFFFF"/>
                </a:solidFill>
                <a:latin typeface="+mn-lt"/>
                <a:ea typeface="+mn-ea"/>
                <a:cs typeface="+mn-cs"/>
                <a:sym typeface="Calibri"/>
              </a:defRPr>
            </a:pPr>
            <a:endParaRPr/>
          </a:p>
        </p:txBody>
      </p:sp>
      <p:grpSp>
        <p:nvGrpSpPr>
          <p:cNvPr id="145" name="Groepeer"/>
          <p:cNvGrpSpPr/>
          <p:nvPr/>
        </p:nvGrpSpPr>
        <p:grpSpPr>
          <a:xfrm>
            <a:off x="5457813" y="228497"/>
            <a:ext cx="3599294" cy="2695632"/>
            <a:chOff x="-1" y="0"/>
            <a:chExt cx="3599293" cy="2695631"/>
          </a:xfrm>
        </p:grpSpPr>
        <p:pic>
          <p:nvPicPr>
            <p:cNvPr id="143" name="Afbeelding" descr="Afbeelding"/>
            <p:cNvPicPr>
              <a:picLocks noChangeAspect="1"/>
            </p:cNvPicPr>
            <p:nvPr/>
          </p:nvPicPr>
          <p:blipFill>
            <a:blip r:embed="rId3"/>
            <a:srcRect l="7487" r="2843"/>
            <a:stretch>
              <a:fillRect/>
            </a:stretch>
          </p:blipFill>
          <p:spPr>
            <a:xfrm>
              <a:off x="-2" y="-1"/>
              <a:ext cx="3599294" cy="2695633"/>
            </a:xfrm>
            <a:prstGeom prst="rect">
              <a:avLst/>
            </a:prstGeom>
            <a:ln w="12700" cap="flat">
              <a:noFill/>
              <a:miter lim="400000"/>
            </a:ln>
            <a:effectLst/>
          </p:spPr>
        </p:pic>
        <p:sp>
          <p:nvSpPr>
            <p:cNvPr id="144" name="ONTWERP"/>
            <p:cNvSpPr txBox="1"/>
            <p:nvPr/>
          </p:nvSpPr>
          <p:spPr>
            <a:xfrm>
              <a:off x="914409" y="2208432"/>
              <a:ext cx="1770441" cy="487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t">
              <a:spAutoFit/>
            </a:bodyPr>
            <a:lstStyle>
              <a:lvl1pPr>
                <a:defRPr sz="3100">
                  <a:latin typeface="+mn-lt"/>
                  <a:ea typeface="+mn-ea"/>
                  <a:cs typeface="+mn-cs"/>
                  <a:sym typeface="Calibri"/>
                </a:defRPr>
              </a:lvl1pPr>
            </a:lstStyle>
            <a:p>
              <a:r>
                <a:t>ONTWERP</a:t>
              </a:r>
            </a:p>
          </p:txBody>
        </p:sp>
      </p:grpSp>
      <p:grpSp>
        <p:nvGrpSpPr>
          <p:cNvPr id="148" name="Groepeer"/>
          <p:cNvGrpSpPr/>
          <p:nvPr/>
        </p:nvGrpSpPr>
        <p:grpSpPr>
          <a:xfrm>
            <a:off x="3150978" y="3934058"/>
            <a:ext cx="3593929" cy="2705330"/>
            <a:chOff x="0" y="0"/>
            <a:chExt cx="3593927" cy="2705328"/>
          </a:xfrm>
        </p:grpSpPr>
        <p:pic>
          <p:nvPicPr>
            <p:cNvPr id="146" name="59a8d4d95880b.image.jpg" descr="59a8d4d95880b.image.jpg"/>
            <p:cNvPicPr>
              <a:picLocks noChangeAspect="1"/>
            </p:cNvPicPr>
            <p:nvPr/>
          </p:nvPicPr>
          <p:blipFill>
            <a:blip r:embed="rId4"/>
            <a:stretch>
              <a:fillRect/>
            </a:stretch>
          </p:blipFill>
          <p:spPr>
            <a:xfrm>
              <a:off x="-1" y="-1"/>
              <a:ext cx="3593929" cy="2695445"/>
            </a:xfrm>
            <a:prstGeom prst="rect">
              <a:avLst/>
            </a:prstGeom>
            <a:ln w="12700" cap="flat">
              <a:noFill/>
              <a:miter lim="400000"/>
            </a:ln>
            <a:effectLst/>
          </p:spPr>
        </p:pic>
        <p:sp>
          <p:nvSpPr>
            <p:cNvPr id="147" name="PRODUCTIE"/>
            <p:cNvSpPr txBox="1"/>
            <p:nvPr/>
          </p:nvSpPr>
          <p:spPr>
            <a:xfrm>
              <a:off x="812929" y="2218182"/>
              <a:ext cx="1968060" cy="4871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t">
              <a:spAutoFit/>
            </a:bodyPr>
            <a:lstStyle>
              <a:lvl1pPr>
                <a:defRPr sz="3100">
                  <a:solidFill>
                    <a:srgbClr val="FFFFFF"/>
                  </a:solidFill>
                  <a:latin typeface="+mn-lt"/>
                  <a:ea typeface="+mn-ea"/>
                  <a:cs typeface="+mn-cs"/>
                  <a:sym typeface="Calibri"/>
                </a:defRPr>
              </a:lvl1pPr>
            </a:lstStyle>
            <a:p>
              <a:r>
                <a:t>PRODUCTIE</a:t>
              </a:r>
            </a:p>
          </p:txBody>
        </p:sp>
      </p:grpSp>
      <p:grpSp>
        <p:nvGrpSpPr>
          <p:cNvPr id="152" name="Groepeer"/>
          <p:cNvGrpSpPr/>
          <p:nvPr/>
        </p:nvGrpSpPr>
        <p:grpSpPr>
          <a:xfrm>
            <a:off x="8104488" y="3904893"/>
            <a:ext cx="3595961" cy="2734495"/>
            <a:chOff x="0" y="-1"/>
            <a:chExt cx="3595959" cy="2734493"/>
          </a:xfrm>
        </p:grpSpPr>
        <p:pic>
          <p:nvPicPr>
            <p:cNvPr id="149" name="Afbeelding" descr="Afbeelding"/>
            <p:cNvPicPr>
              <a:picLocks noChangeAspect="1"/>
            </p:cNvPicPr>
            <p:nvPr/>
          </p:nvPicPr>
          <p:blipFill>
            <a:blip r:embed="rId5"/>
            <a:srcRect l="6936"/>
            <a:stretch>
              <a:fillRect/>
            </a:stretch>
          </p:blipFill>
          <p:spPr>
            <a:xfrm>
              <a:off x="444239" y="-2"/>
              <a:ext cx="3098110" cy="2330977"/>
            </a:xfrm>
            <a:prstGeom prst="rect">
              <a:avLst/>
            </a:prstGeom>
            <a:ln w="12700" cap="flat">
              <a:noFill/>
              <a:miter lim="400000"/>
            </a:ln>
            <a:effectLst/>
          </p:spPr>
        </p:pic>
        <p:sp>
          <p:nvSpPr>
            <p:cNvPr id="150" name="Rechthoek"/>
            <p:cNvSpPr/>
            <p:nvPr/>
          </p:nvSpPr>
          <p:spPr>
            <a:xfrm>
              <a:off x="0" y="33952"/>
              <a:ext cx="3595961" cy="2685848"/>
            </a:xfrm>
            <a:prstGeom prst="rect">
              <a:avLst/>
            </a:prstGeom>
            <a:noFill/>
            <a:ln w="12700" cap="flat">
              <a:solidFill>
                <a:srgbClr val="000000"/>
              </a:solidFill>
              <a:prstDash val="solid"/>
              <a:round/>
            </a:ln>
            <a:effectLst/>
          </p:spPr>
          <p:txBody>
            <a:bodyPr wrap="square" lIns="45718" tIns="45718" rIns="45718" bIns="45718" numCol="1" anchor="ctr">
              <a:noAutofit/>
            </a:bodyPr>
            <a:lstStyle/>
            <a:p>
              <a:pPr>
                <a:defRPr>
                  <a:latin typeface="+mn-lt"/>
                  <a:ea typeface="+mn-ea"/>
                  <a:cs typeface="+mn-cs"/>
                  <a:sym typeface="Calibri"/>
                </a:defRPr>
              </a:pPr>
              <a:endParaRPr/>
            </a:p>
          </p:txBody>
        </p:sp>
        <p:sp>
          <p:nvSpPr>
            <p:cNvPr id="151" name="WERELDHANDEL"/>
            <p:cNvSpPr txBox="1"/>
            <p:nvPr/>
          </p:nvSpPr>
          <p:spPr>
            <a:xfrm>
              <a:off x="427455" y="2247347"/>
              <a:ext cx="2787564" cy="487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t">
              <a:spAutoFit/>
            </a:bodyPr>
            <a:lstStyle>
              <a:lvl1pPr>
                <a:defRPr sz="3100">
                  <a:latin typeface="+mn-lt"/>
                  <a:ea typeface="+mn-ea"/>
                  <a:cs typeface="+mn-cs"/>
                  <a:sym typeface="Calibri"/>
                </a:defRPr>
              </a:lvl1pPr>
            </a:lstStyle>
            <a:p>
              <a:r>
                <a:t>WERELDHANDEL</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Best-3D-Pens-1024x683.jpg" descr="Best-3D-Pens-1024x683.jpg"/>
          <p:cNvPicPr>
            <a:picLocks noChangeAspect="1"/>
          </p:cNvPicPr>
          <p:nvPr/>
        </p:nvPicPr>
        <p:blipFill>
          <a:blip r:embed="rId2"/>
          <a:srcRect l="4125"/>
          <a:stretch>
            <a:fillRect/>
          </a:stretch>
        </p:blipFill>
        <p:spPr>
          <a:xfrm>
            <a:off x="2092406" y="494281"/>
            <a:ext cx="3972413" cy="2763594"/>
          </a:xfrm>
          <a:prstGeom prst="rect">
            <a:avLst/>
          </a:prstGeom>
          <a:ln w="6350">
            <a:solidFill>
              <a:srgbClr val="000000"/>
            </a:solidFill>
          </a:ln>
        </p:spPr>
      </p:pic>
      <p:pic>
        <p:nvPicPr>
          <p:cNvPr id="155" name="vr bril.jpg" descr="vr bril.jpg"/>
          <p:cNvPicPr>
            <a:picLocks noChangeAspect="1"/>
          </p:cNvPicPr>
          <p:nvPr/>
        </p:nvPicPr>
        <p:blipFill>
          <a:blip r:embed="rId3"/>
          <a:srcRect l="33040" t="16084" r="1001" b="2581"/>
          <a:stretch>
            <a:fillRect/>
          </a:stretch>
        </p:blipFill>
        <p:spPr>
          <a:xfrm>
            <a:off x="6138779" y="502216"/>
            <a:ext cx="3960858" cy="2747403"/>
          </a:xfrm>
          <a:prstGeom prst="rect">
            <a:avLst/>
          </a:prstGeom>
          <a:ln w="6350">
            <a:solidFill>
              <a:srgbClr val="000000"/>
            </a:solidFill>
          </a:ln>
        </p:spPr>
      </p:pic>
      <p:pic>
        <p:nvPicPr>
          <p:cNvPr id="156" name="Ozobot 4.jpg" descr="Ozobot 4.jpg"/>
          <p:cNvPicPr>
            <a:picLocks noChangeAspect="1"/>
          </p:cNvPicPr>
          <p:nvPr/>
        </p:nvPicPr>
        <p:blipFill>
          <a:blip r:embed="rId4"/>
          <a:srcRect t="17277" b="12518"/>
          <a:stretch>
            <a:fillRect/>
          </a:stretch>
        </p:blipFill>
        <p:spPr>
          <a:xfrm>
            <a:off x="84416" y="3586784"/>
            <a:ext cx="3955456" cy="2776796"/>
          </a:xfrm>
          <a:prstGeom prst="rect">
            <a:avLst/>
          </a:prstGeom>
          <a:ln w="6350">
            <a:solidFill>
              <a:srgbClr val="000000"/>
            </a:solidFill>
          </a:ln>
        </p:spPr>
      </p:pic>
      <p:pic>
        <p:nvPicPr>
          <p:cNvPr id="157" name="top8-463x320.jpg" descr="top8-463x320.jpg"/>
          <p:cNvPicPr>
            <a:picLocks noChangeAspect="1"/>
          </p:cNvPicPr>
          <p:nvPr/>
        </p:nvPicPr>
        <p:blipFill>
          <a:blip r:embed="rId5"/>
          <a:srcRect l="527" r="527"/>
          <a:stretch>
            <a:fillRect/>
          </a:stretch>
        </p:blipFill>
        <p:spPr>
          <a:xfrm>
            <a:off x="4097932" y="3593531"/>
            <a:ext cx="3956083" cy="2763393"/>
          </a:xfrm>
          <a:prstGeom prst="rect">
            <a:avLst/>
          </a:prstGeom>
          <a:ln w="6350">
            <a:solidFill>
              <a:srgbClr val="000000"/>
            </a:solidFill>
          </a:ln>
        </p:spPr>
      </p:pic>
      <p:pic>
        <p:nvPicPr>
          <p:cNvPr id="158" name="Afbeelding" descr="Afbeelding"/>
          <p:cNvPicPr>
            <a:picLocks noChangeAspect="1"/>
          </p:cNvPicPr>
          <p:nvPr/>
        </p:nvPicPr>
        <p:blipFill>
          <a:blip r:embed="rId6"/>
          <a:srcRect r="6474"/>
          <a:stretch>
            <a:fillRect/>
          </a:stretch>
        </p:blipFill>
        <p:spPr>
          <a:xfrm>
            <a:off x="8112242" y="3593531"/>
            <a:ext cx="3995202" cy="2763305"/>
          </a:xfrm>
          <a:prstGeom prst="rect">
            <a:avLst/>
          </a:prstGeom>
          <a:ln w="6350">
            <a:solidFill>
              <a:srgbClr val="000000"/>
            </a:solidFill>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Ozobot 4.jpg" descr="Ozobot 4.jpg"/>
          <p:cNvPicPr>
            <a:picLocks noChangeAspect="1"/>
          </p:cNvPicPr>
          <p:nvPr/>
        </p:nvPicPr>
        <p:blipFill>
          <a:blip r:embed="rId2"/>
          <a:srcRect t="17277" b="12518"/>
          <a:stretch>
            <a:fillRect/>
          </a:stretch>
        </p:blipFill>
        <p:spPr>
          <a:xfrm>
            <a:off x="-742863" y="716676"/>
            <a:ext cx="8979131" cy="6303498"/>
          </a:xfrm>
          <a:prstGeom prst="rect">
            <a:avLst/>
          </a:prstGeom>
          <a:ln w="12700">
            <a:miter lim="400000"/>
          </a:ln>
        </p:spPr>
      </p:pic>
      <p:pic>
        <p:nvPicPr>
          <p:cNvPr id="161" name="Afbeelding" descr="Afbeelding"/>
          <p:cNvPicPr>
            <a:picLocks noChangeAspect="1"/>
          </p:cNvPicPr>
          <p:nvPr/>
        </p:nvPicPr>
        <p:blipFill>
          <a:blip r:embed="rId3"/>
          <a:stretch>
            <a:fillRect/>
          </a:stretch>
        </p:blipFill>
        <p:spPr>
          <a:xfrm>
            <a:off x="7348800" y="1627371"/>
            <a:ext cx="5133720" cy="5133720"/>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Groepeer"/>
          <p:cNvGrpSpPr/>
          <p:nvPr/>
        </p:nvGrpSpPr>
        <p:grpSpPr>
          <a:xfrm>
            <a:off x="-4557" y="1285251"/>
            <a:ext cx="12201115" cy="4232026"/>
            <a:chOff x="-1" y="-1"/>
            <a:chExt cx="12201113" cy="4232025"/>
          </a:xfrm>
        </p:grpSpPr>
        <p:pic>
          <p:nvPicPr>
            <p:cNvPr id="163" name="Afbeelding" descr="Afbeelding"/>
            <p:cNvPicPr>
              <a:picLocks noChangeAspect="1"/>
            </p:cNvPicPr>
            <p:nvPr/>
          </p:nvPicPr>
          <p:blipFill>
            <a:blip r:embed="rId2"/>
            <a:stretch>
              <a:fillRect/>
            </a:stretch>
          </p:blipFill>
          <p:spPr>
            <a:xfrm>
              <a:off x="-2" y="3759"/>
              <a:ext cx="5655407" cy="4224523"/>
            </a:xfrm>
            <a:prstGeom prst="rect">
              <a:avLst/>
            </a:prstGeom>
            <a:ln w="12700" cap="flat">
              <a:noFill/>
              <a:miter lim="400000"/>
            </a:ln>
            <a:effectLst/>
          </p:spPr>
        </p:pic>
        <p:pic>
          <p:nvPicPr>
            <p:cNvPr id="164" name="Afbeelding" descr="Afbeelding"/>
            <p:cNvPicPr>
              <a:picLocks noChangeAspect="1"/>
            </p:cNvPicPr>
            <p:nvPr/>
          </p:nvPicPr>
          <p:blipFill>
            <a:blip r:embed="rId3"/>
            <a:stretch>
              <a:fillRect/>
            </a:stretch>
          </p:blipFill>
          <p:spPr>
            <a:xfrm>
              <a:off x="5649992" y="-2"/>
              <a:ext cx="6551121" cy="4232026"/>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Wijzig tekst: klik 2x"/>
          <p:cNvSpPr txBox="1">
            <a:spLocks noGrp="1"/>
          </p:cNvSpPr>
          <p:nvPr>
            <p:ph type="ctrTitle"/>
          </p:nvPr>
        </p:nvSpPr>
        <p:spPr>
          <a:xfrm>
            <a:off x="1524000" y="1122362"/>
            <a:ext cx="9144000" cy="2387601"/>
          </a:xfrm>
          <a:prstGeom prst="rect">
            <a:avLst/>
          </a:prstGeom>
        </p:spPr>
        <p:txBody>
          <a:bodyPr/>
          <a:lstStyle/>
          <a:p>
            <a:endParaRPr/>
          </a:p>
        </p:txBody>
      </p:sp>
      <p:sp>
        <p:nvSpPr>
          <p:cNvPr id="168" name="Wijzig tekst: klik 2x"/>
          <p:cNvSpPr txBox="1">
            <a:spLocks noGrp="1"/>
          </p:cNvSpPr>
          <p:nvPr>
            <p:ph type="subTitle" sz="quarter" idx="1"/>
          </p:nvPr>
        </p:nvSpPr>
        <p:spPr>
          <a:xfrm>
            <a:off x="1524000" y="3602037"/>
            <a:ext cx="9144000" cy="1655768"/>
          </a:xfrm>
          <a:prstGeom prst="rect">
            <a:avLst/>
          </a:prstGeom>
        </p:spPr>
        <p:txBody>
          <a:bodyPr/>
          <a:lstStyle/>
          <a:p>
            <a:endParaRPr/>
          </a:p>
        </p:txBody>
      </p:sp>
      <p:pic>
        <p:nvPicPr>
          <p:cNvPr id="169" name="7WPT Ontwerp productie wereldhandel VL - Maakcarrousel (video).mp4" descr="7WPT Ontwerp productie wereldhandel VL - Maakcarrousel (video).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673100" y="381000"/>
            <a:ext cx="10845800" cy="6096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258" fill="hold"/>
                                        <p:tgtEl>
                                          <p:spTgt spid="169"/>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6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1" fill="hold" display="0">
                  <p:stCondLst>
                    <p:cond delay="indefinite"/>
                  </p:stCondLst>
                </p:cTn>
                <p:tgtEl>
                  <p:spTgt spid="169"/>
                </p:tgtEl>
              </p:cMediaNode>
            </p:video>
            <p:seq concurrent="1" prevAc="none" nextAc="seek">
              <p:cTn id="12" restart="whenNotActive" fill="hold" evtFilter="cancelBubble" nodeType="interactiveSeq">
                <p:stCondLst>
                  <p:cond evt="onClick" delay="0">
                    <p:tgtEl>
                      <p:spTgt spid="16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69"/>
                                        </p:tgtEl>
                                      </p:cBhvr>
                                    </p:cmd>
                                  </p:childTnLst>
                                </p:cTn>
                              </p:par>
                            </p:childTnLst>
                          </p:cTn>
                        </p:par>
                      </p:childTnLst>
                    </p:cTn>
                  </p:par>
                </p:childTnLst>
              </p:cTn>
              <p:nextCondLst>
                <p:cond evt="onClick" delay="0">
                  <p:tgtEl>
                    <p:spTgt spid="16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Afbeelding" descr="Afbeelding"/>
          <p:cNvPicPr>
            <a:picLocks noChangeAspect="1"/>
          </p:cNvPicPr>
          <p:nvPr/>
        </p:nvPicPr>
        <p:blipFill>
          <a:blip r:embed="rId2"/>
          <a:stretch>
            <a:fillRect/>
          </a:stretch>
        </p:blipFill>
        <p:spPr>
          <a:xfrm>
            <a:off x="1608795" y="363747"/>
            <a:ext cx="8646064" cy="6130507"/>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Afbeelding" descr="Afbeelding"/>
          <p:cNvPicPr>
            <a:picLocks noChangeAspect="1"/>
          </p:cNvPicPr>
          <p:nvPr/>
        </p:nvPicPr>
        <p:blipFill>
          <a:blip r:embed="rId2"/>
          <a:stretch>
            <a:fillRect/>
          </a:stretch>
        </p:blipFill>
        <p:spPr>
          <a:xfrm>
            <a:off x="0" y="1616511"/>
            <a:ext cx="12192000" cy="3624978"/>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513</Words>
  <Application>Microsoft Macintosh PowerPoint</Application>
  <PresentationFormat>Breedbeeld</PresentationFormat>
  <Paragraphs>39</Paragraphs>
  <Slides>13</Slides>
  <Notes>1</Notes>
  <HiddenSlides>0</HiddenSlides>
  <MMClips>1</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13</vt:i4>
      </vt:variant>
    </vt:vector>
  </HeadingPairs>
  <TitlesOfParts>
    <vt:vector size="21" baseType="lpstr">
      <vt:lpstr>Arial</vt:lpstr>
      <vt:lpstr>Calibri</vt:lpstr>
      <vt:lpstr>Calibri Light</vt:lpstr>
      <vt:lpstr>Gill Sans</vt:lpstr>
      <vt:lpstr>Helvetica</vt:lpstr>
      <vt:lpstr>Helvetica Neue</vt:lpstr>
      <vt:lpstr>Tahoma</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cp:lastModifiedBy>Marlies van Grootel</cp:lastModifiedBy>
  <cp:revision>1</cp:revision>
  <dcterms:modified xsi:type="dcterms:W3CDTF">2023-01-20T09:20:43Z</dcterms:modified>
</cp:coreProperties>
</file>